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552" r:id="rId5"/>
    <p:sldId id="553" r:id="rId6"/>
    <p:sldId id="260" r:id="rId7"/>
    <p:sldId id="263" r:id="rId8"/>
    <p:sldId id="264" r:id="rId9"/>
    <p:sldId id="261" r:id="rId10"/>
    <p:sldId id="554" r:id="rId11"/>
    <p:sldId id="262" r:id="rId12"/>
    <p:sldId id="266" r:id="rId1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estazione" id="{A2BC957F-CE78-F04A-B5B6-41224B69F3D5}">
          <p14:sldIdLst>
            <p14:sldId id="257"/>
          </p14:sldIdLst>
        </p14:section>
        <p14:section name="Intro" id="{9331D8C6-60A7-5C4D-8AA5-E25F53CEAA30}">
          <p14:sldIdLst>
            <p14:sldId id="258"/>
          </p14:sldIdLst>
        </p14:section>
        <p14:section name="Metodologia" id="{9851DE8C-DEDB-8B4B-83B8-BE885B34B92B}">
          <p14:sldIdLst>
            <p14:sldId id="259"/>
            <p14:sldId id="552"/>
            <p14:sldId id="553"/>
          </p14:sldIdLst>
        </p14:section>
        <p14:section name="Risultati" id="{9B45089A-BE1A-434B-8A34-57C883BB6AD7}">
          <p14:sldIdLst>
            <p14:sldId id="260"/>
            <p14:sldId id="263"/>
            <p14:sldId id="264"/>
          </p14:sldIdLst>
        </p14:section>
        <p14:section name="Discussione" id="{32BDDBF6-AABC-014F-BEE1-5085D4D1BECC}">
          <p14:sldIdLst>
            <p14:sldId id="261"/>
            <p14:sldId id="554"/>
          </p14:sldIdLst>
        </p14:section>
        <p14:section name="Conclusioni" id="{785DDD88-967A-9D4C-BFA3-AF866B874132}">
          <p14:sldIdLst>
            <p14:sldId id="262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scaleToFitPaper="1" frameSlides="1"/>
  <p:clrMru>
    <a:srgbClr val="C90519"/>
    <a:srgbClr val="FF0080"/>
    <a:srgbClr val="FF66FF"/>
    <a:srgbClr val="DADA00"/>
    <a:srgbClr val="408000"/>
    <a:srgbClr val="A2C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2"/>
    <p:restoredTop sz="92394" autoAdjust="0"/>
  </p:normalViewPr>
  <p:slideViewPr>
    <p:cSldViewPr snapToGrid="0" snapToObjects="1">
      <p:cViewPr varScale="1">
        <p:scale>
          <a:sx n="109" d="100"/>
          <a:sy n="109" d="100"/>
        </p:scale>
        <p:origin x="19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D9BFA-4BF8-0C4E-B55A-3B17A56D22DE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71A43-3377-7A49-BB1F-62A5A4E5C7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78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CDB0D-F019-274E-8721-885AE8351769}" type="datetimeFigureOut">
              <a:rPr lang="it-IT" smtClean="0"/>
              <a:pPr/>
              <a:t>07/04/21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5EDAB-4A52-CE45-94EC-F4609FDBE776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966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D00C32-9661-F34A-BC9D-B9FC26C648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618DF-0DC3-E14A-866E-4203893D8696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7F6FA5C-ED8F-7542-ABC6-580B23A1C93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A2AEEB1-5523-9C4C-96A8-C62C81508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553D4C-9DED-2A49-BD29-6A85117174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819FBC-10FE-EB48-8487-99AB9BBAFCA0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3D565A4D-46D9-FF42-9285-24919401FE9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549BDB0-33D3-F343-901D-AF4EBF000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80BEEF-823A-AC45-AEBB-C94287438A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4F627D-A6FD-4A45-A6BB-D8B3C1EAB111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7B722068-460F-6444-BA20-48FD3F20531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080B772-9D77-274E-BC7E-8A25071D45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001504-0FB8-8341-BC45-CE18D2C634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78D8C-C489-FF4E-AFA9-85A7E62BE3F6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E0EEAD8-0FB0-5145-AFA0-162CD61FD9D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1BE6FDF-BCE2-B940-9395-11C5CD5D25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5868FF-5C6F-E344-A1FE-24D8F1115E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4C417-03B5-384D-87AD-6D02316CE063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59F60FB-A9B2-7549-8780-FBBB095962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1F3E9A9-810A-444C-868B-799463E93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C0C5AF-57D6-1A4A-B606-169A2422C4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91A244-C3C3-664B-A289-2BA81F300C12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6995F173-5C7B-B545-9567-10E193971D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D9C4EA7-93B1-E145-B88F-E15B5DD48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1AD842-407F-2B4D-B9E6-E524F90101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C8EF1-ED21-A54C-A5FD-BE2AFFB16CCF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05A946C8-1B42-2746-91E2-76E73550954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2DC1E61-29E2-0544-9557-77E2571CD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1AD842-407F-2B4D-B9E6-E524F90101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C8EF1-ED21-A54C-A5FD-BE2AFFB16CCF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05A946C8-1B42-2746-91E2-76E73550954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2DC1E61-29E2-0544-9557-77E2571CD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5894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97DABC-7975-7F4A-BE59-C9FA4FDBBB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9DAF5D-BE15-3241-9FC7-F5F1AC3FEA92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2849ADC-6227-EA4E-8716-EAB6C6873A5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921FAA3-625E-5844-BE4B-9230AF287D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8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83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03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18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78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33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25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2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51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22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07/04/21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63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CA90214A-A849-8F45-B579-9C84A9199CA3}" type="datetimeFigureOut">
              <a:rPr lang="it-IT" smtClean="0"/>
              <a:pPr/>
              <a:t>07/04/21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2C7B18BF-23CC-434B-ADA0-FB36742EDD7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619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C8F68C7-12A5-B848-9A17-4D4E9BC404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4953000" cy="1722437"/>
          </a:xfrm>
        </p:spPr>
        <p:txBody>
          <a:bodyPr anchor="ctr"/>
          <a:lstStyle/>
          <a:p>
            <a:pPr algn="l"/>
            <a:r>
              <a:rPr lang="it-IT" altLang="it-IT" sz="4800" b="1" dirty="0">
                <a:solidFill>
                  <a:srgbClr val="C90519"/>
                </a:solidFill>
              </a:rPr>
              <a:t>Titolo della tesi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EEBE34F-8B6A-D94E-A683-803DCE1AF8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3789363"/>
            <a:ext cx="4419600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it-IT" altLang="it-IT" sz="2800" dirty="0">
                <a:solidFill>
                  <a:schemeClr val="tx1"/>
                </a:solidFill>
              </a:rPr>
              <a:t>Nome candidato</a:t>
            </a:r>
          </a:p>
          <a:p>
            <a:pPr algn="l"/>
            <a:endParaRPr lang="it-IT" altLang="it-IT" dirty="0">
              <a:solidFill>
                <a:schemeClr val="tx1"/>
              </a:solidFill>
            </a:endParaRPr>
          </a:p>
          <a:p>
            <a:pPr algn="l"/>
            <a:r>
              <a:rPr lang="it-IT" altLang="it-IT" dirty="0">
                <a:solidFill>
                  <a:schemeClr val="tx1"/>
                </a:solidFill>
              </a:rPr>
              <a:t>Relatore: prof. </a:t>
            </a:r>
          </a:p>
          <a:p>
            <a:pPr algn="l"/>
            <a:r>
              <a:rPr lang="it-IT" altLang="it-IT" dirty="0">
                <a:solidFill>
                  <a:schemeClr val="tx1"/>
                </a:solidFill>
              </a:rPr>
              <a:t>Eventuale correlatore: ….</a:t>
            </a:r>
            <a:endParaRPr lang="it-IT" altLang="it-IT" sz="2800" dirty="0">
              <a:solidFill>
                <a:schemeClr val="tx1"/>
              </a:solidFill>
            </a:endParaRP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35AC658-56DD-AC40-8E20-E8BE6058B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60350"/>
            <a:ext cx="76327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it-IT" altLang="it-IT" sz="2000" dirty="0">
                <a:latin typeface="+mj-lt"/>
              </a:rPr>
              <a:t>Corso di Laurea in ….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it-IT" altLang="it-IT" sz="2000" dirty="0">
                <a:latin typeface="+mj-lt"/>
              </a:rPr>
              <a:t>Anno accademico: 200…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endParaRPr lang="it-IT" altLang="it-IT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930DBBA-DD5D-2E45-9C3E-373C4581A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altLang="it-IT" b="1" dirty="0">
                <a:solidFill>
                  <a:srgbClr val="C90519"/>
                </a:solidFill>
              </a:rPr>
              <a:t>Discussione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80AF9B-EBF0-FF48-B6D5-4BC904D0A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576788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C8AF9E6-B295-5D45-8F98-53F84C1DDF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altLang="it-IT" b="1" dirty="0">
                <a:solidFill>
                  <a:srgbClr val="C90519"/>
                </a:solidFill>
              </a:rPr>
              <a:t>Conclusioni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A175FB2-7AF4-6C42-80B3-F10264930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Riassumere i risultati fondamentali della tesi</a:t>
            </a:r>
          </a:p>
          <a:p>
            <a:r>
              <a:rPr lang="it-IT" altLang="it-IT"/>
              <a:t>Eventualmente evidenziare le questioni ancora aperte per approfondimenti e indagini future 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b="1" dirty="0">
                <a:solidFill>
                  <a:srgbClr val="C00000"/>
                </a:solidFill>
              </a:rPr>
              <a:t>Conclusioni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81448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4987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4A25C94-1579-8A4F-B6A9-8E579364DB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altLang="it-IT" b="1" dirty="0">
                <a:solidFill>
                  <a:srgbClr val="C90519"/>
                </a:solidFill>
              </a:rPr>
              <a:t>Introduzione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D0072E4-F6F7-1945-99C5-A94744443B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Esporre lo scopo della tesi</a:t>
            </a:r>
          </a:p>
          <a:p>
            <a:r>
              <a:rPr lang="it-IT" altLang="it-IT"/>
              <a:t>Presentare l’organizzazione della tesi</a:t>
            </a:r>
            <a:r>
              <a:rPr lang="it-IT" altLang="it-IT">
                <a:cs typeface="Arial" panose="020B0604020202020204" pitchFamily="34" charset="0"/>
              </a:rPr>
              <a:t> (anche sotto forma di diagramma di flusso), in cui evidenziare le parti della tesi, i legami tra i vari capitoli e precisare quelle parti della tesi (2-3 argomenti) dove si concentrerà l’attenzione nella presentazione</a:t>
            </a:r>
            <a:r>
              <a:rPr lang="it-IT" altLang="it-IT"/>
              <a:t> </a:t>
            </a:r>
          </a:p>
          <a:p>
            <a:endParaRPr lang="it-IT" altLang="it-IT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C622B09-D8D4-2849-88CA-85F276983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altLang="it-IT" b="1" dirty="0">
                <a:solidFill>
                  <a:srgbClr val="C90519"/>
                </a:solidFill>
              </a:rPr>
              <a:t>Materiali e metodi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D5500AC-D43B-4B48-AFD0-9CC8E43385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7920037" cy="4114800"/>
          </a:xfrm>
        </p:spPr>
        <p:txBody>
          <a:bodyPr/>
          <a:lstStyle/>
          <a:p>
            <a:r>
              <a:rPr lang="it-IT" altLang="it-IT"/>
              <a:t>Riportare riferimenti allo stato dell’arte e alle ipotesi teoriche formulate dai diversi autori relative all’oggetto della tesi </a:t>
            </a:r>
          </a:p>
          <a:p>
            <a:r>
              <a:rPr lang="it-IT" altLang="it-IT"/>
              <a:t>Indicare le fonti informative (eventuali cenni alla loro qualità) e gli approcci metodologici utilizzati per l’elaborazione dei dati raccolti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CB06D-27EA-BF44-94B6-F661BD541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b="1" dirty="0">
                <a:solidFill>
                  <a:srgbClr val="C90519"/>
                </a:solidFill>
              </a:rPr>
              <a:t>Materiali e metodi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E55D40-9C24-7E42-9F51-C78581FBB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237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CB06D-27EA-BF44-94B6-F661BD541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b="1" dirty="0">
                <a:solidFill>
                  <a:srgbClr val="C90519"/>
                </a:solidFill>
              </a:rPr>
              <a:t>Materiali e metodi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E55D40-9C24-7E42-9F51-C78581FBB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384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E98B5C7-EB8F-4F45-BB5B-9B7563986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altLang="it-IT" b="1" dirty="0">
                <a:solidFill>
                  <a:srgbClr val="C90519"/>
                </a:solidFill>
              </a:rPr>
              <a:t>Risultati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B71A463-DFA8-9042-91F6-A1E6B1F01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Riportare i dati,  i risultati delle elaborazioni e le ipotesi interpretative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7424165-8AE0-F144-9092-1147EC694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altLang="it-IT" b="1" dirty="0">
                <a:solidFill>
                  <a:srgbClr val="C90519"/>
                </a:solidFill>
              </a:rPr>
              <a:t>Risultati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7E527F-FDC7-964B-B169-6024AAC2A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EB8E6DC-6BCB-9644-9C08-2153500D4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altLang="it-IT" b="1" dirty="0">
                <a:solidFill>
                  <a:srgbClr val="C90519"/>
                </a:solidFill>
              </a:rPr>
              <a:t>Risultati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D001CF-5C53-A346-922F-49BE1DD69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930DBBA-DD5D-2E45-9C3E-373C4581A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altLang="it-IT" b="1" dirty="0">
                <a:solidFill>
                  <a:srgbClr val="C90519"/>
                </a:solidFill>
              </a:rPr>
              <a:t>Discussione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4CE4DE5-2323-7142-9407-98C503BACA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Riportare le riflessioni critiche sui risultati ottenuti e sulle interpretazioni presentate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theme/theme1.xml><?xml version="1.0" encoding="utf-8"?>
<a:theme xmlns:a="http://schemas.openxmlformats.org/drawingml/2006/main" name="TESAF_BASSO_DEST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TESAF_BASSO_DESTRA.thmx</Template>
  <TotalTime>5634</TotalTime>
  <Words>175</Words>
  <Application>Microsoft Macintosh PowerPoint</Application>
  <PresentationFormat>Presentazione su schermo (4:3)</PresentationFormat>
  <Paragraphs>35</Paragraphs>
  <Slides>12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TESAF_BASSO_DESTRA</vt:lpstr>
      <vt:lpstr>Titolo della tesi</vt:lpstr>
      <vt:lpstr>Introduzione</vt:lpstr>
      <vt:lpstr>Materiali e metodi</vt:lpstr>
      <vt:lpstr>Materiali e metodi</vt:lpstr>
      <vt:lpstr>Materiali e metodi</vt:lpstr>
      <vt:lpstr>Risultati</vt:lpstr>
      <vt:lpstr>Risultati</vt:lpstr>
      <vt:lpstr>Risultati</vt:lpstr>
      <vt:lpstr>Discussione</vt:lpstr>
      <vt:lpstr>Discussione</vt:lpstr>
      <vt:lpstr>Conclusioni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Paolo Semenzato</dc:creator>
  <cp:lastModifiedBy>Pettenella Davide Matteo</cp:lastModifiedBy>
  <cp:revision>138</cp:revision>
  <cp:lastPrinted>2016-06-15T13:56:28Z</cp:lastPrinted>
  <dcterms:created xsi:type="dcterms:W3CDTF">2015-07-16T06:24:32Z</dcterms:created>
  <dcterms:modified xsi:type="dcterms:W3CDTF">2021-04-07T10:38:54Z</dcterms:modified>
</cp:coreProperties>
</file>